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3" r:id="rId2"/>
    <p:sldId id="271" r:id="rId3"/>
    <p:sldId id="260" r:id="rId4"/>
    <p:sldId id="268" r:id="rId5"/>
    <p:sldId id="269" r:id="rId6"/>
    <p:sldId id="272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72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480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PowerPoint_Slide6.sldx"/><Relationship Id="rId3" Type="http://schemas.openxmlformats.org/officeDocument/2006/relationships/package" Target="../embeddings/Microsoft_Office_PowerPoint_Slide1.sldx"/><Relationship Id="rId7" Type="http://schemas.openxmlformats.org/officeDocument/2006/relationships/package" Target="../embeddings/Microsoft_Office_PowerPoint_Slide5.sldx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6" Type="http://schemas.openxmlformats.org/officeDocument/2006/relationships/package" Target="../embeddings/Microsoft_Office_PowerPoint_Slide4.sldx"/><Relationship Id="rId5" Type="http://schemas.openxmlformats.org/officeDocument/2006/relationships/package" Target="../embeddings/Microsoft_Office_PowerPoint_Slide3.sldx"/><Relationship Id="rId4" Type="http://schemas.openxmlformats.org/officeDocument/2006/relationships/package" Target="../embeddings/Microsoft_Office_PowerPoint_Slide2.sldx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105D43-9F43-4222-89EE-E01B5AD01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MWRA Board of Directors</a:t>
            </a:r>
          </a:p>
          <a:p>
            <a:pPr algn="ctr"/>
            <a:fld id="{BC098BA5-4C62-4216-90DB-1199B59C6017}" type="datetimeFigureOut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6/22/2021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821DACDA-4713-421C-94BF-606735C33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for Green Certification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 Dewey, and Whitney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WSCAC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E5DE7FDC-E42B-4B67-81F8-25C694DA2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3710142"/>
              </p:ext>
            </p:extLst>
          </p:nvPr>
        </p:nvGraphicFramePr>
        <p:xfrm>
          <a:off x="3644709" y="933044"/>
          <a:ext cx="2789616" cy="2134621"/>
        </p:xfrm>
        <a:graphic>
          <a:graphicData uri="http://schemas.openxmlformats.org/presentationml/2006/ole">
            <p:oleObj spid="_x0000_s1180" name="Slide" r:id="rId3" imgW="4570388" imgH="3427437" progId="PowerPoint.Slide.12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3FF82660-9631-4AD5-A738-6E8DA084F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9359028"/>
              </p:ext>
            </p:extLst>
          </p:nvPr>
        </p:nvGraphicFramePr>
        <p:xfrm>
          <a:off x="547814" y="3567089"/>
          <a:ext cx="2878680" cy="2113933"/>
        </p:xfrm>
        <a:graphic>
          <a:graphicData uri="http://schemas.openxmlformats.org/presentationml/2006/ole">
            <p:oleObj spid="_x0000_s1181" name="Slide" r:id="rId4" imgW="4570388" imgH="3427437" progId="PowerPoint.Slide.12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CFD31E4-ABE8-45C3-8230-B7A0EDEF2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9246939"/>
              </p:ext>
            </p:extLst>
          </p:nvPr>
        </p:nvGraphicFramePr>
        <p:xfrm>
          <a:off x="3617450" y="6180446"/>
          <a:ext cx="2935752" cy="2201553"/>
        </p:xfrm>
        <a:graphic>
          <a:graphicData uri="http://schemas.openxmlformats.org/presentationml/2006/ole">
            <p:oleObj spid="_x0000_s1182" name="Slide" r:id="rId5" imgW="4570388" imgH="3427437" progId="PowerPoint.Slide.12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9900E6C0-417E-4E58-80AB-4B1CAEFD5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9088282"/>
              </p:ext>
            </p:extLst>
          </p:nvPr>
        </p:nvGraphicFramePr>
        <p:xfrm>
          <a:off x="576075" y="933044"/>
          <a:ext cx="2846491" cy="2134621"/>
        </p:xfrm>
        <a:graphic>
          <a:graphicData uri="http://schemas.openxmlformats.org/presentationml/2006/ole">
            <p:oleObj spid="_x0000_s1183" name="Slide" r:id="rId6" imgW="4570388" imgH="3427437" progId="PowerPoint.Slide.12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20EDD4ED-5D25-4EB7-95A5-2CF23FA37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3695685"/>
              </p:ext>
            </p:extLst>
          </p:nvPr>
        </p:nvGraphicFramePr>
        <p:xfrm>
          <a:off x="3644709" y="3567090"/>
          <a:ext cx="2825855" cy="2119146"/>
        </p:xfrm>
        <a:graphic>
          <a:graphicData uri="http://schemas.openxmlformats.org/presentationml/2006/ole">
            <p:oleObj spid="_x0000_s1184" name="Slide" r:id="rId7" imgW="4570388" imgH="3427437" progId="PowerPoint.Slide.12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77643DD0-B9A8-444F-87C2-DCBA76692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253202"/>
              </p:ext>
            </p:extLst>
          </p:nvPr>
        </p:nvGraphicFramePr>
        <p:xfrm>
          <a:off x="515610" y="6180445"/>
          <a:ext cx="2910884" cy="2201553"/>
        </p:xfrm>
        <a:graphic>
          <a:graphicData uri="http://schemas.openxmlformats.org/presentationml/2006/ole">
            <p:oleObj spid="_x0000_s1185" name="Slide" r:id="rId8" imgW="4570388" imgH="3427437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6513269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=""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57CDA-C9FA-404E-95F2-7AE588D5C430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78F1-13BD-458F-A0E2-7148B3917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E78F1-13BD-458F-A0E2-7148B3917C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69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E78F1-13BD-458F-A0E2-7148B3917C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06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71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7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99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0446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8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4011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40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67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1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0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5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70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111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32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23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131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27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835A90-03C2-4593-B499-3222F8757E07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AB5ACB-9332-40A6-9595-4374F9056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19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3505200"/>
          </a:xfrm>
        </p:spPr>
        <p:txBody>
          <a:bodyPr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to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MWRA Board of Directors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Case for Green Certification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6383552" cy="2057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 Dewey and Whitney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Beals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Citizens Advisory Committee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23,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60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4300"/>
            <a:ext cx="8991600" cy="112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WSCAC recommends recertification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99"/>
            <a:ext cx="8458200" cy="5690937"/>
          </a:xfrm>
        </p:spPr>
        <p:txBody>
          <a:bodyPr>
            <a:normAutofit fontScale="92500" lnSpcReduction="20000"/>
          </a:bodyPr>
          <a:lstStyle/>
          <a:p>
            <a:endParaRPr lang="en-US" sz="2400" b="1" dirty="0"/>
          </a:p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trust, addressing reputational risk, acknowledgement of public interest in sustainability of forests and forest products.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public groups opposed to DCR forestry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 and have proposed legislation to restrict logging on all state lands.</a:t>
            </a:r>
            <a:endParaRPr 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changing climate in New England requires working with a wider base of professional foresters, climate scientists, and new technologies to modify and improve forest management.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8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recertification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Revitalizes the knowledge base of forest management by providing access to research and support from a wide range of forestry professionals.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credibility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requirement to conduct forest management and avoid costly filtration.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Strengthens support from environmental groups, improves public understanding and confidence.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Establishes accountability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sustainable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management.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Agencies certified to SFI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259FEC-7B5B-4F09-A2EA-B6F56458E3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385252"/>
            <a:ext cx="3926840" cy="28682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4419600"/>
            <a:ext cx="8686800" cy="22860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/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agencies using SFI Certification in the Northeast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Maine Bureau of Parks and Lands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York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Department of Environmental Conservation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Pennsylvania DCNR Bureau of Forestry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bg2">
                <a:tint val="97000"/>
                <a:hueMod val="92000"/>
                <a:satMod val="169000"/>
                <a:lumMod val="164000"/>
              </a:schemeClr>
            </a:gs>
            <a:gs pos="6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public lands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153400" cy="495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lands can afford to set the standard for statewide forestry practices.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scale for testing new equipment types, new ways of enhancing critical habitat or of overcoming landscape-scale problems (climate change, invasive species).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lands should benefit from public reassurance via certification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2002 DCR presentation by Environmental Analyst Tom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Kyker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-Snowman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https://archives.lib.state.ma.us/bitstream/handle/2452/114312/ocn748285267.pdf?sequence=1&amp;isAllowed=y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questions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77200" cy="4876800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From the same DCR presentation by Environmental Analyst Tom </a:t>
            </a:r>
            <a:r>
              <a:rPr lang="en-US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Kyker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-Snowman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certification been worth the effort and cost?</a:t>
            </a:r>
          </a:p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it resulted in positive changes in the management of state or private forests?</a:t>
            </a:r>
          </a:p>
          <a:p>
            <a:pPr lvl="5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343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289</Words>
  <Application>Microsoft Office PowerPoint</Application>
  <PresentationFormat>On-screen Show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Slice</vt:lpstr>
      <vt:lpstr>Slide</vt:lpstr>
      <vt:lpstr>Presentation to  The MWRA Board of Directors   A Case for Green Certification</vt:lpstr>
      <vt:lpstr>Why WSCAC recommends recertification </vt:lpstr>
      <vt:lpstr>Benefits of recertification</vt:lpstr>
      <vt:lpstr>State Agencies certified to SFI</vt:lpstr>
      <vt:lpstr>Role of public lands</vt:lpstr>
      <vt:lpstr>Concluding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Supply Protection Trust The case for green certification</dc:title>
  <dc:creator>Admin</dc:creator>
  <cp:lastModifiedBy>Admin</cp:lastModifiedBy>
  <cp:revision>144</cp:revision>
  <cp:lastPrinted>2021-06-21T22:57:38Z</cp:lastPrinted>
  <dcterms:created xsi:type="dcterms:W3CDTF">2020-11-24T19:00:27Z</dcterms:created>
  <dcterms:modified xsi:type="dcterms:W3CDTF">2021-06-22T14:08:07Z</dcterms:modified>
</cp:coreProperties>
</file>